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handoutMasterIdLst>
    <p:handoutMasterId r:id="rId6"/>
  </p:handoutMasterIdLst>
  <p:sldIdLst>
    <p:sldId id="257" r:id="rId5"/>
  </p:sldIdLst>
  <p:sldSz cx="30275213" cy="42803763"/>
  <p:notesSz cx="6858000" cy="9144000"/>
  <p:defaultTextStyle>
    <a:defPPr>
      <a:defRPr lang="en-US"/>
    </a:defPPr>
    <a:lvl1pPr algn="l" defTabSz="2086118" rtl="0" fontAlgn="base">
      <a:spcBef>
        <a:spcPct val="0"/>
      </a:spcBef>
      <a:spcAft>
        <a:spcPct val="0"/>
      </a:spcAft>
      <a:defRPr sz="8208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2086118" indent="-1628538" algn="l" defTabSz="2086118" rtl="0" fontAlgn="base">
      <a:spcBef>
        <a:spcPct val="0"/>
      </a:spcBef>
      <a:spcAft>
        <a:spcPct val="0"/>
      </a:spcAft>
      <a:defRPr sz="8208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4173823" indent="-3258664" algn="l" defTabSz="2086118" rtl="0" fontAlgn="base">
      <a:spcBef>
        <a:spcPct val="0"/>
      </a:spcBef>
      <a:spcAft>
        <a:spcPct val="0"/>
      </a:spcAft>
      <a:defRPr sz="8208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6261527" indent="-4888790" algn="l" defTabSz="2086118" rtl="0" fontAlgn="base">
      <a:spcBef>
        <a:spcPct val="0"/>
      </a:spcBef>
      <a:spcAft>
        <a:spcPct val="0"/>
      </a:spcAft>
      <a:defRPr sz="8208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8349232" indent="-6518915" algn="l" defTabSz="2086118" rtl="0" fontAlgn="base">
      <a:spcBef>
        <a:spcPct val="0"/>
      </a:spcBef>
      <a:spcAft>
        <a:spcPct val="0"/>
      </a:spcAft>
      <a:defRPr sz="8208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7896" algn="l" defTabSz="457579" rtl="0" eaLnBrk="1" latinLnBrk="0" hangingPunct="1">
      <a:defRPr sz="8208"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5475" algn="l" defTabSz="457579" rtl="0" eaLnBrk="1" latinLnBrk="0" hangingPunct="1">
      <a:defRPr sz="8208"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3055" algn="l" defTabSz="457579" rtl="0" eaLnBrk="1" latinLnBrk="0" hangingPunct="1">
      <a:defRPr sz="8208"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60634" algn="l" defTabSz="457579" rtl="0" eaLnBrk="1" latinLnBrk="0" hangingPunct="1">
      <a:defRPr sz="8208"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513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4660"/>
    <a:srgbClr val="515556"/>
    <a:srgbClr val="004AAD"/>
    <a:srgbClr val="272727"/>
    <a:srgbClr val="E64626"/>
    <a:srgbClr val="F9B72C"/>
    <a:srgbClr val="FBCD6B"/>
    <a:srgbClr val="12416C"/>
    <a:srgbClr val="CE11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3C46FC-C8FB-49A3-959B-9EFCDF326024}" v="78" dt="2025-09-02T03:05:54.813"/>
  </p1510:revLst>
</p1510:revInfo>
</file>

<file path=ppt/tableStyles.xml><?xml version="1.0" encoding="utf-8"?>
<a:tblStyleLst xmlns:a="http://schemas.openxmlformats.org/drawingml/2006/main" def="{5C22544A-7EE6-4342-B048-85BDC9FD1C3A}"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6327" autoAdjust="0"/>
  </p:normalViewPr>
  <p:slideViewPr>
    <p:cSldViewPr snapToGrid="0" snapToObjects="1">
      <p:cViewPr>
        <p:scale>
          <a:sx n="35" d="100"/>
          <a:sy n="35" d="100"/>
        </p:scale>
        <p:origin x="1380" y="96"/>
      </p:cViewPr>
      <p:guideLst>
        <p:guide orient="horz" pos="13513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>
                <a:solidFill>
                  <a:schemeClr val="tx1"/>
                </a:solidFill>
              </a:rPr>
              <a:t>Full </a:t>
            </a:r>
            <a:r>
              <a:rPr lang="en-US" sz="1800" b="1" dirty="0" err="1">
                <a:solidFill>
                  <a:schemeClr val="tx1"/>
                </a:solidFill>
              </a:rPr>
              <a:t>colour</a:t>
            </a:r>
            <a:endParaRPr lang="en-US" sz="1800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AF2-804E-AB20-75A7FE210CA2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AF2-804E-AB20-75A7FE210CA2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AF2-804E-AB20-75A7FE210CA2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AF2-804E-AB20-75A7FE210CA2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AF2-804E-AB20-75A7FE210C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Monochromatic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2050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Green </c:v>
                </c:pt>
                <c:pt idx="1">
                  <c:v>Red </c:v>
                </c:pt>
                <c:pt idx="2">
                  <c:v>Blue </c:v>
                </c:pt>
                <c:pt idx="3">
                  <c:v>Pink </c:v>
                </c:pt>
                <c:pt idx="4">
                  <c:v>Azul</c:v>
                </c:pt>
                <c:pt idx="5">
                  <c:v>Magenta 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56</c:v>
                </c:pt>
                <c:pt idx="1">
                  <c:v>23</c:v>
                </c:pt>
                <c:pt idx="2">
                  <c:v>69</c:v>
                </c:pt>
                <c:pt idx="3">
                  <c:v>28</c:v>
                </c:pt>
                <c:pt idx="4">
                  <c:v>12</c:v>
                </c:pt>
                <c:pt idx="5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42-174B-BF72-34D3387CE38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2100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Green </c:v>
                </c:pt>
                <c:pt idx="1">
                  <c:v>Red </c:v>
                </c:pt>
                <c:pt idx="2">
                  <c:v>Blue </c:v>
                </c:pt>
                <c:pt idx="3">
                  <c:v>Pink </c:v>
                </c:pt>
                <c:pt idx="4">
                  <c:v>Azul</c:v>
                </c:pt>
                <c:pt idx="5">
                  <c:v>Magenta 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45</c:v>
                </c:pt>
                <c:pt idx="1">
                  <c:v>36</c:v>
                </c:pt>
                <c:pt idx="2">
                  <c:v>65</c:v>
                </c:pt>
                <c:pt idx="3">
                  <c:v>85</c:v>
                </c:pt>
                <c:pt idx="4">
                  <c:v>12</c:v>
                </c:pt>
                <c:pt idx="5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42-174B-BF72-34D3387CE38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2150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Green </c:v>
                </c:pt>
                <c:pt idx="1">
                  <c:v>Red </c:v>
                </c:pt>
                <c:pt idx="2">
                  <c:v>Blue </c:v>
                </c:pt>
                <c:pt idx="3">
                  <c:v>Pink </c:v>
                </c:pt>
                <c:pt idx="4">
                  <c:v>Azul</c:v>
                </c:pt>
                <c:pt idx="5">
                  <c:v>Magenta 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44</c:v>
                </c:pt>
                <c:pt idx="1">
                  <c:v>35</c:v>
                </c:pt>
                <c:pt idx="2">
                  <c:v>26</c:v>
                </c:pt>
                <c:pt idx="3">
                  <c:v>96</c:v>
                </c:pt>
                <c:pt idx="4">
                  <c:v>24</c:v>
                </c:pt>
                <c:pt idx="5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42-174B-BF72-34D3387CE38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2200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Green </c:v>
                </c:pt>
                <c:pt idx="1">
                  <c:v>Red </c:v>
                </c:pt>
                <c:pt idx="2">
                  <c:v>Blue </c:v>
                </c:pt>
                <c:pt idx="3">
                  <c:v>Pink </c:v>
                </c:pt>
                <c:pt idx="4">
                  <c:v>Azul</c:v>
                </c:pt>
                <c:pt idx="5">
                  <c:v>Magenta 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C42-174B-BF72-34D3387CE38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2250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Green </c:v>
                </c:pt>
                <c:pt idx="1">
                  <c:v>Red </c:v>
                </c:pt>
                <c:pt idx="2">
                  <c:v>Blue </c:v>
                </c:pt>
                <c:pt idx="3">
                  <c:v>Pink </c:v>
                </c:pt>
                <c:pt idx="4">
                  <c:v>Azul</c:v>
                </c:pt>
                <c:pt idx="5">
                  <c:v>Magenta 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56</c:v>
                </c:pt>
                <c:pt idx="1">
                  <c:v>52</c:v>
                </c:pt>
                <c:pt idx="2">
                  <c:v>56</c:v>
                </c:pt>
                <c:pt idx="3">
                  <c:v>52</c:v>
                </c:pt>
                <c:pt idx="4">
                  <c:v>56</c:v>
                </c:pt>
                <c:pt idx="5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C42-174B-BF72-34D3387CE3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7705903"/>
        <c:axId val="597693423"/>
      </c:barChart>
      <c:catAx>
        <c:axId val="597705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7693423"/>
        <c:crosses val="autoZero"/>
        <c:auto val="1"/>
        <c:lblAlgn val="ctr"/>
        <c:lblOffset val="100"/>
        <c:noMultiLvlLbl val="0"/>
      </c:catAx>
      <c:valAx>
        <c:axId val="5976934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77059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208588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430F93BE-767E-7A4A-8789-F543653EEC61}" type="datetimeFigureOut">
              <a:rPr lang="en-US"/>
              <a:pPr/>
              <a:t>9/25/2025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208588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C1A96051-BD5D-F648-BF5E-9036DC7231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50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7" y="13296922"/>
            <a:ext cx="25733931" cy="917506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286" y="24255465"/>
            <a:ext cx="21192648" cy="109387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2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45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187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891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64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375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10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783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30802C-C97D-384A-98C4-886D0B6A6F0B}" type="datetimeFigureOut">
              <a:rPr lang="en-US"/>
              <a:pPr/>
              <a:t>9/25/2025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FC4F6-BE19-6B42-9B75-9D41D8A8B0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482" userDrawn="1">
          <p15:clr>
            <a:srgbClr val="FBAE40"/>
          </p15:clr>
        </p15:guide>
        <p15:guide id="2" pos="953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33A2D9-906F-3D46-B153-4839EAAAD95C}" type="datetimeFigureOut">
              <a:rPr lang="en-US"/>
              <a:pPr/>
              <a:t>9/25/2025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B083BC-FC56-7148-86ED-BA9F6B99BD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662412" y="7560022"/>
            <a:ext cx="31857305" cy="16102934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9988" y="7560022"/>
            <a:ext cx="95077834" cy="16102934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E477C3-C0EE-AA48-A44C-1C0F9956B307}" type="datetimeFigureOut">
              <a:rPr lang="en-US"/>
              <a:pPr/>
              <a:t>9/25/2025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3A9FB6-DE1D-FE48-B161-6C913001F0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224DD2-0F61-FA4A-A9D4-0B6BFB346448}" type="datetimeFigureOut">
              <a:rPr lang="en-US"/>
              <a:pPr/>
              <a:t>9/25/2025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DCCE52-1A62-8D4E-B729-996AEF3694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539" y="27505386"/>
            <a:ext cx="25733931" cy="8501303"/>
          </a:xfrm>
        </p:spPr>
        <p:txBody>
          <a:bodyPr anchor="t"/>
          <a:lstStyle>
            <a:lvl1pPr algn="l">
              <a:defRPr sz="12853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539" y="18142065"/>
            <a:ext cx="25733931" cy="9363319"/>
          </a:xfrm>
        </p:spPr>
        <p:txBody>
          <a:bodyPr anchor="b"/>
          <a:lstStyle>
            <a:lvl1pPr marL="0" indent="0">
              <a:buNone/>
              <a:defRPr sz="6427">
                <a:solidFill>
                  <a:schemeClr val="tx1">
                    <a:tint val="75000"/>
                  </a:schemeClr>
                </a:solidFill>
              </a:defRPr>
            </a:lvl1pPr>
            <a:lvl2pPr marL="1472932" indent="0">
              <a:buNone/>
              <a:defRPr sz="5791">
                <a:solidFill>
                  <a:schemeClr val="tx1">
                    <a:tint val="75000"/>
                  </a:schemeClr>
                </a:solidFill>
              </a:defRPr>
            </a:lvl2pPr>
            <a:lvl3pPr marL="2945866" indent="0">
              <a:buNone/>
              <a:defRPr sz="5156">
                <a:solidFill>
                  <a:schemeClr val="tx1">
                    <a:tint val="75000"/>
                  </a:schemeClr>
                </a:solidFill>
              </a:defRPr>
            </a:lvl3pPr>
            <a:lvl4pPr marL="4418798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4pPr>
            <a:lvl5pPr marL="5891729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5pPr>
            <a:lvl6pPr marL="7364662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6pPr>
            <a:lvl7pPr marL="8837595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7pPr>
            <a:lvl8pPr marL="10310528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8pPr>
            <a:lvl9pPr marL="11783459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A801A2-548F-F044-A659-9D8A3641DBE0}" type="datetimeFigureOut">
              <a:rPr lang="en-US"/>
              <a:pPr/>
              <a:t>9/25/2025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20123D-CE5C-844D-A88C-4EE398C8A6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9986" y="44042307"/>
            <a:ext cx="63467567" cy="124547060"/>
          </a:xfrm>
        </p:spPr>
        <p:txBody>
          <a:bodyPr/>
          <a:lstStyle>
            <a:lvl1pPr>
              <a:defRPr sz="9038"/>
            </a:lvl1pPr>
            <a:lvl2pPr>
              <a:defRPr sz="7697"/>
            </a:lvl2pPr>
            <a:lvl3pPr>
              <a:defRPr sz="6427"/>
            </a:lvl3pPr>
            <a:lvl4pPr>
              <a:defRPr sz="5791"/>
            </a:lvl4pPr>
            <a:lvl5pPr>
              <a:defRPr sz="5791"/>
            </a:lvl5pPr>
            <a:lvl6pPr>
              <a:defRPr sz="5791"/>
            </a:lvl6pPr>
            <a:lvl7pPr>
              <a:defRPr sz="5791"/>
            </a:lvl7pPr>
            <a:lvl8pPr>
              <a:defRPr sz="5791"/>
            </a:lvl8pPr>
            <a:lvl9pPr>
              <a:defRPr sz="5791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052147" y="44042307"/>
            <a:ext cx="63467571" cy="124547060"/>
          </a:xfrm>
        </p:spPr>
        <p:txBody>
          <a:bodyPr/>
          <a:lstStyle>
            <a:lvl1pPr>
              <a:defRPr sz="9038"/>
            </a:lvl1pPr>
            <a:lvl2pPr>
              <a:defRPr sz="7697"/>
            </a:lvl2pPr>
            <a:lvl3pPr>
              <a:defRPr sz="6427"/>
            </a:lvl3pPr>
            <a:lvl4pPr>
              <a:defRPr sz="5791"/>
            </a:lvl4pPr>
            <a:lvl5pPr>
              <a:defRPr sz="5791"/>
            </a:lvl5pPr>
            <a:lvl6pPr>
              <a:defRPr sz="5791"/>
            </a:lvl6pPr>
            <a:lvl7pPr>
              <a:defRPr sz="5791"/>
            </a:lvl7pPr>
            <a:lvl8pPr>
              <a:defRPr sz="5791"/>
            </a:lvl8pPr>
            <a:lvl9pPr>
              <a:defRPr sz="5791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02C844-86B6-5C49-928A-486E2019E086}" type="datetimeFigureOut">
              <a:rPr lang="en-US"/>
              <a:pPr/>
              <a:t>9/25/2025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C345E2-C6D7-8F48-BA9E-A56D52DA14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761" y="1714139"/>
            <a:ext cx="27247692" cy="7133959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760" y="9581310"/>
            <a:ext cx="13376810" cy="3993034"/>
          </a:xfrm>
        </p:spPr>
        <p:txBody>
          <a:bodyPr anchor="b"/>
          <a:lstStyle>
            <a:lvl1pPr marL="0" indent="0">
              <a:buNone/>
              <a:defRPr sz="7697" b="1"/>
            </a:lvl1pPr>
            <a:lvl2pPr marL="1472932" indent="0">
              <a:buNone/>
              <a:defRPr sz="6427" b="1"/>
            </a:lvl2pPr>
            <a:lvl3pPr marL="2945866" indent="0">
              <a:buNone/>
              <a:defRPr sz="5791" b="1"/>
            </a:lvl3pPr>
            <a:lvl4pPr marL="4418798" indent="0">
              <a:buNone/>
              <a:defRPr sz="5156" b="1"/>
            </a:lvl4pPr>
            <a:lvl5pPr marL="5891729" indent="0">
              <a:buNone/>
              <a:defRPr sz="5156" b="1"/>
            </a:lvl5pPr>
            <a:lvl6pPr marL="7364662" indent="0">
              <a:buNone/>
              <a:defRPr sz="5156" b="1"/>
            </a:lvl6pPr>
            <a:lvl7pPr marL="8837595" indent="0">
              <a:buNone/>
              <a:defRPr sz="5156" b="1"/>
            </a:lvl7pPr>
            <a:lvl8pPr marL="10310528" indent="0">
              <a:buNone/>
              <a:defRPr sz="5156" b="1"/>
            </a:lvl8pPr>
            <a:lvl9pPr marL="11783459" indent="0">
              <a:buNone/>
              <a:defRPr sz="5156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760" y="13574345"/>
            <a:ext cx="13376810" cy="24661708"/>
          </a:xfrm>
        </p:spPr>
        <p:txBody>
          <a:bodyPr/>
          <a:lstStyle>
            <a:lvl1pPr>
              <a:defRPr sz="7697"/>
            </a:lvl1pPr>
            <a:lvl2pPr>
              <a:defRPr sz="6427"/>
            </a:lvl2pPr>
            <a:lvl3pPr>
              <a:defRPr sz="5791"/>
            </a:lvl3pPr>
            <a:lvl4pPr>
              <a:defRPr sz="5156"/>
            </a:lvl4pPr>
            <a:lvl5pPr>
              <a:defRPr sz="5156"/>
            </a:lvl5pPr>
            <a:lvl6pPr>
              <a:defRPr sz="5156"/>
            </a:lvl6pPr>
            <a:lvl7pPr>
              <a:defRPr sz="5156"/>
            </a:lvl7pPr>
            <a:lvl8pPr>
              <a:defRPr sz="5156"/>
            </a:lvl8pPr>
            <a:lvl9pPr>
              <a:defRPr sz="5156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9392" y="9581310"/>
            <a:ext cx="13382064" cy="3993034"/>
          </a:xfrm>
        </p:spPr>
        <p:txBody>
          <a:bodyPr anchor="b"/>
          <a:lstStyle>
            <a:lvl1pPr marL="0" indent="0">
              <a:buNone/>
              <a:defRPr sz="7697" b="1"/>
            </a:lvl1pPr>
            <a:lvl2pPr marL="1472932" indent="0">
              <a:buNone/>
              <a:defRPr sz="6427" b="1"/>
            </a:lvl2pPr>
            <a:lvl3pPr marL="2945866" indent="0">
              <a:buNone/>
              <a:defRPr sz="5791" b="1"/>
            </a:lvl3pPr>
            <a:lvl4pPr marL="4418798" indent="0">
              <a:buNone/>
              <a:defRPr sz="5156" b="1"/>
            </a:lvl4pPr>
            <a:lvl5pPr marL="5891729" indent="0">
              <a:buNone/>
              <a:defRPr sz="5156" b="1"/>
            </a:lvl5pPr>
            <a:lvl6pPr marL="7364662" indent="0">
              <a:buNone/>
              <a:defRPr sz="5156" b="1"/>
            </a:lvl6pPr>
            <a:lvl7pPr marL="8837595" indent="0">
              <a:buNone/>
              <a:defRPr sz="5156" b="1"/>
            </a:lvl7pPr>
            <a:lvl8pPr marL="10310528" indent="0">
              <a:buNone/>
              <a:defRPr sz="5156" b="1"/>
            </a:lvl8pPr>
            <a:lvl9pPr marL="11783459" indent="0">
              <a:buNone/>
              <a:defRPr sz="5156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9392" y="13574345"/>
            <a:ext cx="13382064" cy="24661708"/>
          </a:xfrm>
        </p:spPr>
        <p:txBody>
          <a:bodyPr/>
          <a:lstStyle>
            <a:lvl1pPr>
              <a:defRPr sz="7697"/>
            </a:lvl1pPr>
            <a:lvl2pPr>
              <a:defRPr sz="6427"/>
            </a:lvl2pPr>
            <a:lvl3pPr>
              <a:defRPr sz="5791"/>
            </a:lvl3pPr>
            <a:lvl4pPr>
              <a:defRPr sz="5156"/>
            </a:lvl4pPr>
            <a:lvl5pPr>
              <a:defRPr sz="5156"/>
            </a:lvl5pPr>
            <a:lvl6pPr>
              <a:defRPr sz="5156"/>
            </a:lvl6pPr>
            <a:lvl7pPr>
              <a:defRPr sz="5156"/>
            </a:lvl7pPr>
            <a:lvl8pPr>
              <a:defRPr sz="5156"/>
            </a:lvl8pPr>
            <a:lvl9pPr>
              <a:defRPr sz="5156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070CCE-2A0E-0646-8180-EDB8F0558976}" type="datetimeFigureOut">
              <a:rPr lang="en-US"/>
              <a:pPr/>
              <a:t>9/25/2025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A2713E-0B6B-274C-BDEE-D3CFF67500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5DCDC8-92A3-7D4C-9CB4-8C16FD22AA7E}" type="datetimeFigureOut">
              <a:rPr lang="en-US"/>
              <a:pPr/>
              <a:t>9/25/2025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7D8F8A-0ED1-6849-9BE4-97CE0DC207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D085D7-AC00-A543-901C-0DD4460FC900}" type="datetimeFigureOut">
              <a:rPr lang="en-US"/>
              <a:pPr/>
              <a:t>9/25/2025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C79BD8-56E2-5C41-B990-E5665E24C6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763" y="1704232"/>
            <a:ext cx="9960337" cy="7252860"/>
          </a:xfrm>
        </p:spPr>
        <p:txBody>
          <a:bodyPr anchor="b"/>
          <a:lstStyle>
            <a:lvl1pPr algn="l">
              <a:defRPr sz="6427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6768" y="1704228"/>
            <a:ext cx="16924685" cy="36531827"/>
          </a:xfrm>
        </p:spPr>
        <p:txBody>
          <a:bodyPr/>
          <a:lstStyle>
            <a:lvl1pPr>
              <a:defRPr sz="10311"/>
            </a:lvl1pPr>
            <a:lvl2pPr>
              <a:defRPr sz="9038"/>
            </a:lvl2pPr>
            <a:lvl3pPr>
              <a:defRPr sz="7697"/>
            </a:lvl3pPr>
            <a:lvl4pPr>
              <a:defRPr sz="6427"/>
            </a:lvl4pPr>
            <a:lvl5pPr>
              <a:defRPr sz="6427"/>
            </a:lvl5pPr>
            <a:lvl6pPr>
              <a:defRPr sz="6427"/>
            </a:lvl6pPr>
            <a:lvl7pPr>
              <a:defRPr sz="6427"/>
            </a:lvl7pPr>
            <a:lvl8pPr>
              <a:defRPr sz="6427"/>
            </a:lvl8pPr>
            <a:lvl9pPr>
              <a:defRPr sz="642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763" y="8957095"/>
            <a:ext cx="9960337" cy="29278966"/>
          </a:xfrm>
        </p:spPr>
        <p:txBody>
          <a:bodyPr/>
          <a:lstStyle>
            <a:lvl1pPr marL="0" indent="0">
              <a:buNone/>
              <a:defRPr sz="4520"/>
            </a:lvl1pPr>
            <a:lvl2pPr marL="1472932" indent="0">
              <a:buNone/>
              <a:defRPr sz="3885"/>
            </a:lvl2pPr>
            <a:lvl3pPr marL="2945866" indent="0">
              <a:buNone/>
              <a:defRPr sz="3249"/>
            </a:lvl3pPr>
            <a:lvl4pPr marL="4418798" indent="0">
              <a:buNone/>
              <a:defRPr sz="2895"/>
            </a:lvl4pPr>
            <a:lvl5pPr marL="5891729" indent="0">
              <a:buNone/>
              <a:defRPr sz="2895"/>
            </a:lvl5pPr>
            <a:lvl6pPr marL="7364662" indent="0">
              <a:buNone/>
              <a:defRPr sz="2895"/>
            </a:lvl6pPr>
            <a:lvl7pPr marL="8837595" indent="0">
              <a:buNone/>
              <a:defRPr sz="2895"/>
            </a:lvl7pPr>
            <a:lvl8pPr marL="10310528" indent="0">
              <a:buNone/>
              <a:defRPr sz="2895"/>
            </a:lvl8pPr>
            <a:lvl9pPr marL="11783459" indent="0">
              <a:buNone/>
              <a:defRPr sz="289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080036-719F-B240-A648-D650FC616985}" type="datetimeFigureOut">
              <a:rPr lang="en-US"/>
              <a:pPr/>
              <a:t>9/25/2025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4A3B28-F20D-5B48-B2EE-94C73E7D94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154" y="29962643"/>
            <a:ext cx="18165128" cy="3537260"/>
          </a:xfrm>
        </p:spPr>
        <p:txBody>
          <a:bodyPr anchor="b"/>
          <a:lstStyle>
            <a:lvl1pPr algn="l">
              <a:defRPr sz="6427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154" y="3824599"/>
            <a:ext cx="18165128" cy="25682258"/>
          </a:xfrm>
        </p:spPr>
        <p:txBody>
          <a:bodyPr rtlCol="0">
            <a:normAutofit/>
          </a:bodyPr>
          <a:lstStyle>
            <a:lvl1pPr marL="0" indent="0">
              <a:buNone/>
              <a:defRPr sz="10311"/>
            </a:lvl1pPr>
            <a:lvl2pPr marL="1472932" indent="0">
              <a:buNone/>
              <a:defRPr sz="9038"/>
            </a:lvl2pPr>
            <a:lvl3pPr marL="2945866" indent="0">
              <a:buNone/>
              <a:defRPr sz="7697"/>
            </a:lvl3pPr>
            <a:lvl4pPr marL="4418798" indent="0">
              <a:buNone/>
              <a:defRPr sz="6427"/>
            </a:lvl4pPr>
            <a:lvl5pPr marL="5891729" indent="0">
              <a:buNone/>
              <a:defRPr sz="6427"/>
            </a:lvl5pPr>
            <a:lvl6pPr marL="7364662" indent="0">
              <a:buNone/>
              <a:defRPr sz="6427"/>
            </a:lvl6pPr>
            <a:lvl7pPr marL="8837595" indent="0">
              <a:buNone/>
              <a:defRPr sz="6427"/>
            </a:lvl7pPr>
            <a:lvl8pPr marL="10310528" indent="0">
              <a:buNone/>
              <a:defRPr sz="6427"/>
            </a:lvl8pPr>
            <a:lvl9pPr marL="11783459" indent="0">
              <a:buNone/>
              <a:defRPr sz="6427"/>
            </a:lvl9pPr>
          </a:lstStyle>
          <a:p>
            <a:pPr lvl="0"/>
            <a:r>
              <a:rPr lang="en-GB" noProof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154" y="33499894"/>
            <a:ext cx="18165128" cy="5023493"/>
          </a:xfrm>
        </p:spPr>
        <p:txBody>
          <a:bodyPr/>
          <a:lstStyle>
            <a:lvl1pPr marL="0" indent="0">
              <a:buNone/>
              <a:defRPr sz="4520"/>
            </a:lvl1pPr>
            <a:lvl2pPr marL="1472932" indent="0">
              <a:buNone/>
              <a:defRPr sz="3885"/>
            </a:lvl2pPr>
            <a:lvl3pPr marL="2945866" indent="0">
              <a:buNone/>
              <a:defRPr sz="3249"/>
            </a:lvl3pPr>
            <a:lvl4pPr marL="4418798" indent="0">
              <a:buNone/>
              <a:defRPr sz="2895"/>
            </a:lvl4pPr>
            <a:lvl5pPr marL="5891729" indent="0">
              <a:buNone/>
              <a:defRPr sz="2895"/>
            </a:lvl5pPr>
            <a:lvl6pPr marL="7364662" indent="0">
              <a:buNone/>
              <a:defRPr sz="2895"/>
            </a:lvl6pPr>
            <a:lvl7pPr marL="8837595" indent="0">
              <a:buNone/>
              <a:defRPr sz="2895"/>
            </a:lvl7pPr>
            <a:lvl8pPr marL="10310528" indent="0">
              <a:buNone/>
              <a:defRPr sz="2895"/>
            </a:lvl8pPr>
            <a:lvl9pPr marL="11783459" indent="0">
              <a:buNone/>
              <a:defRPr sz="289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F86665-1DE4-7841-89F5-2517F7649619}" type="datetimeFigureOut">
              <a:rPr lang="en-US"/>
              <a:pPr/>
              <a:t>9/25/2025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86FC27-CF01-8541-979C-469321BFC4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13761" y="1714587"/>
            <a:ext cx="27247692" cy="713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177" tIns="208588" rIns="417177" bIns="2085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13761" y="9988603"/>
            <a:ext cx="27247692" cy="28246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177" tIns="208588" rIns="417177" bIns="208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762" y="39673488"/>
            <a:ext cx="7064216" cy="2278613"/>
          </a:xfrm>
          <a:prstGeom prst="rect">
            <a:avLst/>
          </a:prstGeom>
        </p:spPr>
        <p:txBody>
          <a:bodyPr vert="horz" wrap="square" lIns="417177" tIns="208588" rIns="417177" bIns="208588" numCol="1" anchor="ctr" anchorCtr="0" compatLnSpc="1">
            <a:prstTxWarp prst="textNoShape">
              <a:avLst/>
            </a:prstTxWarp>
          </a:bodyPr>
          <a:lstStyle>
            <a:lvl1pPr>
              <a:defRPr sz="3885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6BBD5F2E-641E-C043-A362-3BD177E06605}" type="datetimeFigureOut">
              <a:rPr lang="en-US"/>
              <a:pPr/>
              <a:t>9/25/2025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4594" y="39673488"/>
            <a:ext cx="9587150" cy="2278613"/>
          </a:xfrm>
          <a:prstGeom prst="rect">
            <a:avLst/>
          </a:prstGeom>
        </p:spPr>
        <p:txBody>
          <a:bodyPr vert="horz" lIns="417177" tIns="208588" rIns="417177" bIns="208588" rtlCol="0" anchor="ctr"/>
          <a:lstStyle>
            <a:lvl1pPr algn="ctr" defTabSz="1472932" fontAlgn="auto">
              <a:spcBef>
                <a:spcPts val="0"/>
              </a:spcBef>
              <a:spcAft>
                <a:spcPts val="0"/>
              </a:spcAft>
              <a:defRPr sz="3885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7237" y="39673488"/>
            <a:ext cx="7064216" cy="2278613"/>
          </a:xfrm>
          <a:prstGeom prst="rect">
            <a:avLst/>
          </a:prstGeom>
        </p:spPr>
        <p:txBody>
          <a:bodyPr vert="horz" wrap="square" lIns="417177" tIns="208588" rIns="417177" bIns="208588" numCol="1" anchor="ctr" anchorCtr="0" compatLnSpc="1">
            <a:prstTxWarp prst="textNoShape">
              <a:avLst/>
            </a:prstTxWarp>
          </a:bodyPr>
          <a:lstStyle>
            <a:lvl1pPr algn="r">
              <a:defRPr sz="3885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E03839B3-8845-3D4E-95EA-6029336C47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1876" rtl="0" eaLnBrk="1" fontAlgn="base" hangingPunct="1">
        <a:spcBef>
          <a:spcPct val="0"/>
        </a:spcBef>
        <a:spcAft>
          <a:spcPct val="0"/>
        </a:spcAft>
        <a:defRPr sz="14195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471876" rtl="0" eaLnBrk="1" fontAlgn="base" hangingPunct="1">
        <a:spcBef>
          <a:spcPct val="0"/>
        </a:spcBef>
        <a:spcAft>
          <a:spcPct val="0"/>
        </a:spcAft>
        <a:defRPr sz="14195">
          <a:solidFill>
            <a:schemeClr val="tx1"/>
          </a:solidFill>
          <a:latin typeface="Calibri" charset="0"/>
        </a:defRPr>
      </a:lvl2pPr>
      <a:lvl3pPr algn="ctr" defTabSz="1471876" rtl="0" eaLnBrk="1" fontAlgn="base" hangingPunct="1">
        <a:spcBef>
          <a:spcPct val="0"/>
        </a:spcBef>
        <a:spcAft>
          <a:spcPct val="0"/>
        </a:spcAft>
        <a:defRPr sz="14195">
          <a:solidFill>
            <a:schemeClr val="tx1"/>
          </a:solidFill>
          <a:latin typeface="Calibri" charset="0"/>
        </a:defRPr>
      </a:lvl3pPr>
      <a:lvl4pPr algn="ctr" defTabSz="1471876" rtl="0" eaLnBrk="1" fontAlgn="base" hangingPunct="1">
        <a:spcBef>
          <a:spcPct val="0"/>
        </a:spcBef>
        <a:spcAft>
          <a:spcPct val="0"/>
        </a:spcAft>
        <a:defRPr sz="14195">
          <a:solidFill>
            <a:schemeClr val="tx1"/>
          </a:solidFill>
          <a:latin typeface="Calibri" charset="0"/>
        </a:defRPr>
      </a:lvl4pPr>
      <a:lvl5pPr algn="ctr" defTabSz="1471876" rtl="0" eaLnBrk="1" fontAlgn="base" hangingPunct="1">
        <a:spcBef>
          <a:spcPct val="0"/>
        </a:spcBef>
        <a:spcAft>
          <a:spcPct val="0"/>
        </a:spcAft>
        <a:defRPr sz="14195">
          <a:solidFill>
            <a:schemeClr val="tx1"/>
          </a:solidFill>
          <a:latin typeface="Calibri" charset="0"/>
        </a:defRPr>
      </a:lvl5pPr>
      <a:lvl6pPr marL="322848" algn="ctr" defTabSz="1471876" rtl="0" eaLnBrk="1" fontAlgn="base" hangingPunct="1">
        <a:spcBef>
          <a:spcPct val="0"/>
        </a:spcBef>
        <a:spcAft>
          <a:spcPct val="0"/>
        </a:spcAft>
        <a:defRPr sz="14195">
          <a:solidFill>
            <a:schemeClr val="tx1"/>
          </a:solidFill>
          <a:latin typeface="Calibri" charset="0"/>
        </a:defRPr>
      </a:lvl6pPr>
      <a:lvl7pPr marL="645698" algn="ctr" defTabSz="1471876" rtl="0" eaLnBrk="1" fontAlgn="base" hangingPunct="1">
        <a:spcBef>
          <a:spcPct val="0"/>
        </a:spcBef>
        <a:spcAft>
          <a:spcPct val="0"/>
        </a:spcAft>
        <a:defRPr sz="14195">
          <a:solidFill>
            <a:schemeClr val="tx1"/>
          </a:solidFill>
          <a:latin typeface="Calibri" charset="0"/>
        </a:defRPr>
      </a:lvl7pPr>
      <a:lvl8pPr marL="968546" algn="ctr" defTabSz="1471876" rtl="0" eaLnBrk="1" fontAlgn="base" hangingPunct="1">
        <a:spcBef>
          <a:spcPct val="0"/>
        </a:spcBef>
        <a:spcAft>
          <a:spcPct val="0"/>
        </a:spcAft>
        <a:defRPr sz="14195">
          <a:solidFill>
            <a:schemeClr val="tx1"/>
          </a:solidFill>
          <a:latin typeface="Calibri" charset="0"/>
        </a:defRPr>
      </a:lvl8pPr>
      <a:lvl9pPr marL="1291396" algn="ctr" defTabSz="1471876" rtl="0" eaLnBrk="1" fontAlgn="base" hangingPunct="1">
        <a:spcBef>
          <a:spcPct val="0"/>
        </a:spcBef>
        <a:spcAft>
          <a:spcPct val="0"/>
        </a:spcAft>
        <a:defRPr sz="14195">
          <a:solidFill>
            <a:schemeClr val="tx1"/>
          </a:solidFill>
          <a:latin typeface="Calibri" charset="0"/>
        </a:defRPr>
      </a:lvl9pPr>
    </p:titleStyle>
    <p:bodyStyle>
      <a:lvl1pPr marL="1104188" indent="-1104188" algn="l" defTabSz="1471876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0311" kern="1200">
          <a:solidFill>
            <a:schemeClr val="tx1"/>
          </a:solidFill>
          <a:latin typeface="+mn-lt"/>
          <a:ea typeface="+mn-ea"/>
          <a:cs typeface="+mn-cs"/>
        </a:defRPr>
      </a:lvl1pPr>
      <a:lvl2pPr marL="2393340" indent="-920344" algn="l" defTabSz="1471876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9038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3681371" indent="-735377" algn="l" defTabSz="1471876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7697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5154368" indent="-735377" algn="l" defTabSz="1471876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6427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6627367" indent="-735377" algn="l" defTabSz="1471876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6427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8101131" indent="-736467" algn="l" defTabSz="1472932" rtl="0" eaLnBrk="1" latinLnBrk="0" hangingPunct="1">
        <a:spcBef>
          <a:spcPct val="20000"/>
        </a:spcBef>
        <a:buFont typeface="Arial"/>
        <a:buChar char="•"/>
        <a:defRPr sz="6427" kern="1200">
          <a:solidFill>
            <a:schemeClr val="tx1"/>
          </a:solidFill>
          <a:latin typeface="+mn-lt"/>
          <a:ea typeface="+mn-ea"/>
          <a:cs typeface="+mn-cs"/>
        </a:defRPr>
      </a:lvl6pPr>
      <a:lvl7pPr marL="9574061" indent="-736467" algn="l" defTabSz="1472932" rtl="0" eaLnBrk="1" latinLnBrk="0" hangingPunct="1">
        <a:spcBef>
          <a:spcPct val="20000"/>
        </a:spcBef>
        <a:buFont typeface="Arial"/>
        <a:buChar char="•"/>
        <a:defRPr sz="6427" kern="1200">
          <a:solidFill>
            <a:schemeClr val="tx1"/>
          </a:solidFill>
          <a:latin typeface="+mn-lt"/>
          <a:ea typeface="+mn-ea"/>
          <a:cs typeface="+mn-cs"/>
        </a:defRPr>
      </a:lvl7pPr>
      <a:lvl8pPr marL="11046995" indent="-736467" algn="l" defTabSz="1472932" rtl="0" eaLnBrk="1" latinLnBrk="0" hangingPunct="1">
        <a:spcBef>
          <a:spcPct val="20000"/>
        </a:spcBef>
        <a:buFont typeface="Arial"/>
        <a:buChar char="•"/>
        <a:defRPr sz="6427" kern="1200">
          <a:solidFill>
            <a:schemeClr val="tx1"/>
          </a:solidFill>
          <a:latin typeface="+mn-lt"/>
          <a:ea typeface="+mn-ea"/>
          <a:cs typeface="+mn-cs"/>
        </a:defRPr>
      </a:lvl8pPr>
      <a:lvl9pPr marL="12519927" indent="-736467" algn="l" defTabSz="1472932" rtl="0" eaLnBrk="1" latinLnBrk="0" hangingPunct="1">
        <a:spcBef>
          <a:spcPct val="20000"/>
        </a:spcBef>
        <a:buFont typeface="Arial"/>
        <a:buChar char="•"/>
        <a:defRPr sz="64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72932" rtl="0" eaLnBrk="1" latinLnBrk="0" hangingPunct="1">
        <a:defRPr sz="5791" kern="1200">
          <a:solidFill>
            <a:schemeClr val="tx1"/>
          </a:solidFill>
          <a:latin typeface="+mn-lt"/>
          <a:ea typeface="+mn-ea"/>
          <a:cs typeface="+mn-cs"/>
        </a:defRPr>
      </a:lvl1pPr>
      <a:lvl2pPr marL="1472932" algn="l" defTabSz="1472932" rtl="0" eaLnBrk="1" latinLnBrk="0" hangingPunct="1">
        <a:defRPr sz="5791" kern="1200">
          <a:solidFill>
            <a:schemeClr val="tx1"/>
          </a:solidFill>
          <a:latin typeface="+mn-lt"/>
          <a:ea typeface="+mn-ea"/>
          <a:cs typeface="+mn-cs"/>
        </a:defRPr>
      </a:lvl2pPr>
      <a:lvl3pPr marL="2945866" algn="l" defTabSz="1472932" rtl="0" eaLnBrk="1" latinLnBrk="0" hangingPunct="1">
        <a:defRPr sz="5791" kern="1200">
          <a:solidFill>
            <a:schemeClr val="tx1"/>
          </a:solidFill>
          <a:latin typeface="+mn-lt"/>
          <a:ea typeface="+mn-ea"/>
          <a:cs typeface="+mn-cs"/>
        </a:defRPr>
      </a:lvl3pPr>
      <a:lvl4pPr marL="4418798" algn="l" defTabSz="1472932" rtl="0" eaLnBrk="1" latinLnBrk="0" hangingPunct="1">
        <a:defRPr sz="5791" kern="1200">
          <a:solidFill>
            <a:schemeClr val="tx1"/>
          </a:solidFill>
          <a:latin typeface="+mn-lt"/>
          <a:ea typeface="+mn-ea"/>
          <a:cs typeface="+mn-cs"/>
        </a:defRPr>
      </a:lvl4pPr>
      <a:lvl5pPr marL="5891729" algn="l" defTabSz="1472932" rtl="0" eaLnBrk="1" latinLnBrk="0" hangingPunct="1">
        <a:defRPr sz="5791" kern="1200">
          <a:solidFill>
            <a:schemeClr val="tx1"/>
          </a:solidFill>
          <a:latin typeface="+mn-lt"/>
          <a:ea typeface="+mn-ea"/>
          <a:cs typeface="+mn-cs"/>
        </a:defRPr>
      </a:lvl5pPr>
      <a:lvl6pPr marL="7364662" algn="l" defTabSz="1472932" rtl="0" eaLnBrk="1" latinLnBrk="0" hangingPunct="1">
        <a:defRPr sz="5791" kern="1200">
          <a:solidFill>
            <a:schemeClr val="tx1"/>
          </a:solidFill>
          <a:latin typeface="+mn-lt"/>
          <a:ea typeface="+mn-ea"/>
          <a:cs typeface="+mn-cs"/>
        </a:defRPr>
      </a:lvl6pPr>
      <a:lvl7pPr marL="8837595" algn="l" defTabSz="1472932" rtl="0" eaLnBrk="1" latinLnBrk="0" hangingPunct="1">
        <a:defRPr sz="5791" kern="1200">
          <a:solidFill>
            <a:schemeClr val="tx1"/>
          </a:solidFill>
          <a:latin typeface="+mn-lt"/>
          <a:ea typeface="+mn-ea"/>
          <a:cs typeface="+mn-cs"/>
        </a:defRPr>
      </a:lvl7pPr>
      <a:lvl8pPr marL="10310528" algn="l" defTabSz="1472932" rtl="0" eaLnBrk="1" latinLnBrk="0" hangingPunct="1">
        <a:defRPr sz="5791" kern="1200">
          <a:solidFill>
            <a:schemeClr val="tx1"/>
          </a:solidFill>
          <a:latin typeface="+mn-lt"/>
          <a:ea typeface="+mn-ea"/>
          <a:cs typeface="+mn-cs"/>
        </a:defRPr>
      </a:lvl8pPr>
      <a:lvl9pPr marL="11783459" algn="l" defTabSz="1472932" rtl="0" eaLnBrk="1" latinLnBrk="0" hangingPunct="1">
        <a:defRPr sz="579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BF1A36-CB0F-1CE4-6F96-9B405BDF1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017" y="277028"/>
            <a:ext cx="29602158" cy="54810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 defTabSz="208554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801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>
            <a:off x="477846" y="5614382"/>
            <a:ext cx="29303606" cy="0"/>
          </a:xfrm>
          <a:prstGeom prst="line">
            <a:avLst/>
          </a:prstGeom>
          <a:noFill/>
          <a:ln w="38100">
            <a:solidFill>
              <a:srgbClr val="004AAD"/>
            </a:solidFill>
            <a:round/>
            <a:headEnd/>
            <a:tailEnd/>
          </a:ln>
          <a:effectLst/>
        </p:spPr>
      </p:cxnSp>
      <p:sp>
        <p:nvSpPr>
          <p:cNvPr id="36" name="Text Box 7">
            <a:extLst>
              <a:ext uri="{FF2B5EF4-FFF2-40B4-BE49-F238E27FC236}">
                <a16:creationId xmlns:a16="http://schemas.microsoft.com/office/drawing/2014/main" id="{D274AEC9-EEB8-EBBE-3BFB-42DD5E41B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2490" y="6336713"/>
            <a:ext cx="5288615" cy="15958116"/>
          </a:xfrm>
          <a:prstGeom prst="rect">
            <a:avLst/>
          </a:prstGeom>
          <a:solidFill>
            <a:schemeClr val="bg1"/>
          </a:solidFill>
          <a:ln w="38100">
            <a:solidFill>
              <a:srgbClr val="272727"/>
            </a:solidFill>
            <a:round/>
            <a:headEnd/>
            <a:tailEnd/>
          </a:ln>
        </p:spPr>
        <p:txBody>
          <a:bodyPr lIns="718988" tIns="359494" rIns="359494" bIns="359494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spcAft>
                <a:spcPts val="2121"/>
              </a:spcAft>
            </a:pPr>
            <a:r>
              <a:rPr lang="en-US" altLang="en-US" sz="3959" b="1" dirty="0">
                <a:solidFill>
                  <a:srgbClr val="004AA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en-US" altLang="ja-JP" sz="3959" dirty="0">
              <a:solidFill>
                <a:srgbClr val="004AA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10000"/>
              </a:spcBef>
              <a:spcAft>
                <a:spcPts val="2121"/>
              </a:spcAft>
            </a:pPr>
            <a:r>
              <a:rPr lang="en-US" altLang="ja-JP" sz="3676" dirty="0">
                <a:latin typeface="Arial" panose="020B0604020202020204" pitchFamily="34" charset="0"/>
                <a:cs typeface="Arial" panose="020B0604020202020204" pitchFamily="34" charset="0"/>
              </a:rPr>
              <a:t>Add introduction text. Keep in short at a few sentences only.</a:t>
            </a:r>
          </a:p>
          <a:p>
            <a:pPr eaLnBrk="1" hangingPunct="1">
              <a:spcBef>
                <a:spcPct val="10000"/>
              </a:spcBef>
              <a:spcAft>
                <a:spcPts val="2121"/>
              </a:spcAft>
            </a:pPr>
            <a:r>
              <a:rPr lang="en-US" altLang="ja-JP" sz="3676" dirty="0">
                <a:latin typeface="Arial" panose="020B0604020202020204" pitchFamily="34" charset="0"/>
                <a:cs typeface="Arial" panose="020B0604020202020204" pitchFamily="34" charset="0"/>
              </a:rPr>
              <a:t>Try to keep some white space.</a:t>
            </a:r>
          </a:p>
          <a:p>
            <a:pPr eaLnBrk="1" hangingPunct="1">
              <a:spcBef>
                <a:spcPct val="10000"/>
              </a:spcBef>
              <a:spcAft>
                <a:spcPts val="2121"/>
              </a:spcAft>
            </a:pPr>
            <a:r>
              <a:rPr lang="en-US" altLang="ja-JP" sz="3676" dirty="0">
                <a:latin typeface="Arial" panose="020B0604020202020204" pitchFamily="34" charset="0"/>
                <a:cs typeface="Arial" panose="020B0604020202020204" pitchFamily="34" charset="0"/>
              </a:rPr>
              <a:t>Where possible, keep font sizes and style consistent. Arial for all headings and body copy and Times italic for pull out text.</a:t>
            </a:r>
          </a:p>
        </p:txBody>
      </p:sp>
      <p:sp>
        <p:nvSpPr>
          <p:cNvPr id="37" name="Text Box 11">
            <a:extLst>
              <a:ext uri="{FF2B5EF4-FFF2-40B4-BE49-F238E27FC236}">
                <a16:creationId xmlns:a16="http://schemas.microsoft.com/office/drawing/2014/main" id="{78F9FFFE-B3C2-892D-A242-E94D7C387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2490" y="22810214"/>
            <a:ext cx="5288615" cy="1347256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18988" tIns="359494" rIns="359494" bIns="359494"/>
          <a:lstStyle>
            <a:lvl1pPr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2121"/>
              </a:spcAft>
            </a:pPr>
            <a:r>
              <a:rPr lang="en-US" altLang="en-US" sz="3959" b="1" dirty="0">
                <a:solidFill>
                  <a:srgbClr val="004AA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Materials and methods</a:t>
            </a:r>
          </a:p>
          <a:p>
            <a:pPr eaLnBrk="1" hangingPunct="1">
              <a:spcBef>
                <a:spcPts val="0"/>
              </a:spcBef>
              <a:spcAft>
                <a:spcPts val="2121"/>
              </a:spcAft>
            </a:pPr>
            <a:r>
              <a:rPr lang="en-US" altLang="ja-JP" sz="3676" dirty="0">
                <a:latin typeface="Arial" panose="020B0604020202020204" pitchFamily="34" charset="0"/>
                <a:cs typeface="Arial" panose="020B0604020202020204" pitchFamily="34" charset="0"/>
              </a:rPr>
              <a:t>Add text. Keep in short at a few sentences only.</a:t>
            </a:r>
          </a:p>
          <a:p>
            <a:pPr eaLnBrk="1" hangingPunct="1">
              <a:spcBef>
                <a:spcPts val="0"/>
              </a:spcBef>
              <a:spcAft>
                <a:spcPts val="2121"/>
              </a:spcAft>
            </a:pPr>
            <a:r>
              <a:rPr lang="en-US" altLang="ja-JP" sz="3676" dirty="0">
                <a:latin typeface="Arial" panose="020B0604020202020204" pitchFamily="34" charset="0"/>
                <a:cs typeface="Arial" panose="020B0604020202020204" pitchFamily="34" charset="0"/>
              </a:rPr>
              <a:t>Try to keep some white space.</a:t>
            </a:r>
          </a:p>
          <a:p>
            <a:pPr eaLnBrk="1" hangingPunct="1">
              <a:spcBef>
                <a:spcPts val="0"/>
              </a:spcBef>
              <a:spcAft>
                <a:spcPts val="2121"/>
              </a:spcAft>
            </a:pPr>
            <a:endParaRPr lang="en-US" altLang="ja-JP" sz="395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2121"/>
              </a:spcAft>
            </a:pPr>
            <a:endParaRPr lang="en-US" altLang="en-US" sz="395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Box 12">
            <a:extLst>
              <a:ext uri="{FF2B5EF4-FFF2-40B4-BE49-F238E27FC236}">
                <a16:creationId xmlns:a16="http://schemas.microsoft.com/office/drawing/2014/main" id="{255B658F-352E-ECBA-08E4-35CE6F0A2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5879" y="6336718"/>
            <a:ext cx="16994069" cy="2994606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18988" tIns="359494" rIns="359494" bIns="359494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Aft>
                <a:spcPts val="2121"/>
              </a:spcAft>
            </a:pPr>
            <a:r>
              <a:rPr lang="en-US" altLang="en-US" sz="3959" b="1" dirty="0">
                <a:solidFill>
                  <a:srgbClr val="004AA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eaLnBrk="1" hangingPunct="1">
              <a:spcBef>
                <a:spcPts val="499"/>
              </a:spcBef>
              <a:spcAft>
                <a:spcPts val="2121"/>
              </a:spcAft>
            </a:pPr>
            <a:r>
              <a:rPr lang="en-US" altLang="ja-JP" sz="3676" dirty="0">
                <a:latin typeface="Arial" panose="020B0604020202020204" pitchFamily="34" charset="0"/>
                <a:cs typeface="Arial" panose="020B0604020202020204" pitchFamily="34" charset="0"/>
              </a:rPr>
              <a:t>Add images, charts or maps. Keep it very simple with lots of white space surrounding your graphics.</a:t>
            </a:r>
          </a:p>
          <a:p>
            <a:pPr eaLnBrk="1" hangingPunct="1">
              <a:spcBef>
                <a:spcPct val="50000"/>
              </a:spcBef>
              <a:spcAft>
                <a:spcPts val="2121"/>
              </a:spcAft>
            </a:pPr>
            <a:r>
              <a:rPr lang="en-US" altLang="en-US" sz="3676" dirty="0">
                <a:latin typeface="Arial" panose="020B0604020202020204" pitchFamily="34" charset="0"/>
                <a:cs typeface="Arial" panose="020B0604020202020204" pitchFamily="34" charset="0"/>
              </a:rPr>
              <a:t>User note: When adding in a chart, use the default chart style ‘Style 1’ using the </a:t>
            </a:r>
            <a:r>
              <a:rPr lang="en-US" altLang="en-US" sz="3676" dirty="0" err="1">
                <a:latin typeface="Arial" panose="020B0604020202020204" pitchFamily="34" charset="0"/>
                <a:cs typeface="Arial" panose="020B0604020202020204" pitchFamily="34" charset="0"/>
              </a:rPr>
              <a:t>colours</a:t>
            </a:r>
            <a:r>
              <a:rPr lang="en-US" altLang="en-US" sz="3676" dirty="0">
                <a:latin typeface="Arial" panose="020B0604020202020204" pitchFamily="34" charset="0"/>
                <a:cs typeface="Arial" panose="020B0604020202020204" pitchFamily="34" charset="0"/>
              </a:rPr>
              <a:t> in the preset University </a:t>
            </a:r>
            <a:r>
              <a:rPr lang="en-US" altLang="en-US" sz="3676" dirty="0" err="1">
                <a:latin typeface="Arial" panose="020B0604020202020204" pitchFamily="34" charset="0"/>
                <a:cs typeface="Arial" panose="020B0604020202020204" pitchFamily="34" charset="0"/>
              </a:rPr>
              <a:t>colour</a:t>
            </a:r>
            <a:r>
              <a:rPr lang="en-US" altLang="en-US" sz="3676" dirty="0">
                <a:latin typeface="Arial" panose="020B0604020202020204" pitchFamily="34" charset="0"/>
                <a:cs typeface="Arial" panose="020B0604020202020204" pitchFamily="34" charset="0"/>
              </a:rPr>
              <a:t> themes of this PPT, in either full </a:t>
            </a:r>
            <a:r>
              <a:rPr lang="en-US" altLang="en-US" sz="3676" dirty="0" err="1">
                <a:latin typeface="Arial" panose="020B0604020202020204" pitchFamily="34" charset="0"/>
                <a:cs typeface="Arial" panose="020B0604020202020204" pitchFamily="34" charset="0"/>
              </a:rPr>
              <a:t>colour</a:t>
            </a:r>
            <a:r>
              <a:rPr lang="en-US" altLang="en-US" sz="3676" dirty="0">
                <a:latin typeface="Arial" panose="020B0604020202020204" pitchFamily="34" charset="0"/>
                <a:cs typeface="Arial" panose="020B0604020202020204" pitchFamily="34" charset="0"/>
              </a:rPr>
              <a:t>, or go to ‘Change </a:t>
            </a:r>
            <a:r>
              <a:rPr lang="en-US" altLang="en-US" sz="3676" dirty="0" err="1">
                <a:latin typeface="Arial" panose="020B0604020202020204" pitchFamily="34" charset="0"/>
                <a:cs typeface="Arial" panose="020B0604020202020204" pitchFamily="34" charset="0"/>
              </a:rPr>
              <a:t>colours</a:t>
            </a:r>
            <a:r>
              <a:rPr lang="en-US" altLang="en-US" sz="3676" dirty="0">
                <a:latin typeface="Arial" panose="020B0604020202020204" pitchFamily="34" charset="0"/>
                <a:cs typeface="Arial" panose="020B0604020202020204" pitchFamily="34" charset="0"/>
              </a:rPr>
              <a:t>’ (to the left of the graph styles) and choose Monochromatic.</a:t>
            </a:r>
          </a:p>
          <a:p>
            <a:pPr eaLnBrk="1" hangingPunct="1">
              <a:spcBef>
                <a:spcPct val="50000"/>
              </a:spcBef>
              <a:spcAft>
                <a:spcPts val="2121"/>
              </a:spcAft>
            </a:pPr>
            <a:endParaRPr lang="en-US" altLang="en-US" sz="395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spcAft>
                <a:spcPts val="2121"/>
              </a:spcAft>
            </a:pPr>
            <a:endParaRPr lang="en-US" altLang="en-US" sz="395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spcAft>
                <a:spcPts val="2121"/>
              </a:spcAft>
            </a:pPr>
            <a:endParaRPr lang="en-US" altLang="en-US" sz="395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spcAft>
                <a:spcPts val="2121"/>
              </a:spcAft>
            </a:pPr>
            <a:endParaRPr lang="en-US" altLang="en-US" sz="395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spcAft>
                <a:spcPts val="2121"/>
              </a:spcAft>
            </a:pPr>
            <a:endParaRPr lang="en-US" altLang="en-US" sz="1555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 Box 15">
            <a:extLst>
              <a:ext uri="{FF2B5EF4-FFF2-40B4-BE49-F238E27FC236}">
                <a16:creationId xmlns:a16="http://schemas.microsoft.com/office/drawing/2014/main" id="{AFE7FBA8-7ED1-7B32-337B-5879C2737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2489" y="36798158"/>
            <a:ext cx="9143984" cy="4999416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18988" tIns="359494" rIns="359494" bIns="359494"/>
          <a:lstStyle>
            <a:lvl1pPr marL="500063" indent="-500063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ts val="2121"/>
              </a:spcAft>
            </a:pPr>
            <a:r>
              <a:rPr lang="en-US" altLang="en-US" sz="3959" b="1" dirty="0">
                <a:solidFill>
                  <a:srgbClr val="004AA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Literature cited</a:t>
            </a:r>
          </a:p>
          <a:p>
            <a:pPr marL="0" indent="0" eaLnBrk="1" hangingPunct="1">
              <a:spcBef>
                <a:spcPts val="0"/>
              </a:spcBef>
              <a:spcAft>
                <a:spcPts val="2121"/>
              </a:spcAft>
            </a:pPr>
            <a:r>
              <a:rPr lang="en-US" altLang="en-US" sz="3676" dirty="0">
                <a:latin typeface="Arial" panose="020B0604020202020204" pitchFamily="34" charset="0"/>
                <a:cs typeface="Arial" panose="020B0604020202020204" pitchFamily="34" charset="0"/>
              </a:rPr>
              <a:t>Add author, date. Article title. </a:t>
            </a:r>
            <a:r>
              <a:rPr lang="en-US" altLang="en-US" sz="3676" i="1" dirty="0">
                <a:latin typeface="Arial" panose="020B0604020202020204" pitchFamily="34" charset="0"/>
                <a:cs typeface="Arial" panose="020B0604020202020204" pitchFamily="34" charset="0"/>
              </a:rPr>
              <a:t>Publication</a:t>
            </a:r>
            <a:r>
              <a:rPr lang="en-US" altLang="en-US" sz="3676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0" name="Text Box 7">
            <a:extLst>
              <a:ext uri="{FF2B5EF4-FFF2-40B4-BE49-F238E27FC236}">
                <a16:creationId xmlns:a16="http://schemas.microsoft.com/office/drawing/2014/main" id="{F2B31BFD-B955-41B9-EB3B-960DB36C0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94715" y="6336714"/>
            <a:ext cx="5288615" cy="2994606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18988" tIns="359494" rIns="359494" bIns="359494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2121"/>
              </a:spcAft>
            </a:pPr>
            <a:r>
              <a:rPr lang="en-US" altLang="en-US" sz="3959" b="1" dirty="0">
                <a:solidFill>
                  <a:srgbClr val="004AA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  <a:p>
            <a:pPr eaLnBrk="1" hangingPunct="1">
              <a:spcBef>
                <a:spcPct val="10000"/>
              </a:spcBef>
              <a:spcAft>
                <a:spcPts val="2121"/>
              </a:spcAft>
            </a:pPr>
            <a:r>
              <a:rPr lang="en-US" altLang="ja-JP" sz="3676" dirty="0">
                <a:latin typeface="Arial" panose="020B0604020202020204" pitchFamily="34" charset="0"/>
                <a:cs typeface="Arial" panose="020B0604020202020204" pitchFamily="34" charset="0"/>
              </a:rPr>
              <a:t>Add introduction text. Keep in short at a few sentences only.</a:t>
            </a:r>
          </a:p>
          <a:p>
            <a:pPr eaLnBrk="1" hangingPunct="1">
              <a:spcBef>
                <a:spcPct val="10000"/>
              </a:spcBef>
              <a:spcAft>
                <a:spcPts val="2121"/>
              </a:spcAft>
            </a:pPr>
            <a:r>
              <a:rPr lang="en-US" altLang="ja-JP" sz="3676" dirty="0">
                <a:latin typeface="Arial" panose="020B0604020202020204" pitchFamily="34" charset="0"/>
                <a:cs typeface="Arial" panose="020B0604020202020204" pitchFamily="34" charset="0"/>
              </a:rPr>
              <a:t>Try to keep some white space.</a:t>
            </a:r>
          </a:p>
          <a:p>
            <a:pPr eaLnBrk="1" hangingPunct="1">
              <a:spcBef>
                <a:spcPct val="10000"/>
              </a:spcBef>
              <a:spcAft>
                <a:spcPts val="2121"/>
              </a:spcAft>
            </a:pPr>
            <a:endParaRPr lang="en-US" altLang="ja-JP" sz="395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 Box 15">
            <a:extLst>
              <a:ext uri="{FF2B5EF4-FFF2-40B4-BE49-F238E27FC236}">
                <a16:creationId xmlns:a16="http://schemas.microsoft.com/office/drawing/2014/main" id="{94FAC92A-CDAC-7B17-5B5B-474910EA5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00917" y="36798161"/>
            <a:ext cx="9143984" cy="4999416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18988" tIns="359494" rIns="359494" bIns="359494"/>
          <a:lstStyle>
            <a:lvl1pPr marL="500063" indent="-500063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>
              <a:spcBef>
                <a:spcPct val="50000"/>
              </a:spcBef>
              <a:spcAft>
                <a:spcPts val="2121"/>
              </a:spcAft>
            </a:pPr>
            <a:r>
              <a:rPr lang="en-US" altLang="en-US" sz="3959" b="1" dirty="0">
                <a:solidFill>
                  <a:srgbClr val="004AA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Acknowledgments</a:t>
            </a:r>
          </a:p>
          <a:p>
            <a:pPr marL="0" indent="0" eaLnBrk="1" hangingPunct="1">
              <a:spcBef>
                <a:spcPts val="0"/>
              </a:spcBef>
              <a:spcAft>
                <a:spcPts val="2121"/>
              </a:spcAft>
            </a:pPr>
            <a:r>
              <a:rPr lang="en-US" altLang="ja-JP" sz="3676" dirty="0">
                <a:latin typeface="Arial" panose="020B0604020202020204" pitchFamily="34" charset="0"/>
                <a:cs typeface="Arial" panose="020B0604020202020204" pitchFamily="34" charset="0"/>
              </a:rPr>
              <a:t>Add short acknowledgment text. </a:t>
            </a:r>
          </a:p>
        </p:txBody>
      </p:sp>
      <p:sp>
        <p:nvSpPr>
          <p:cNvPr id="42" name="Text Box 15">
            <a:extLst>
              <a:ext uri="{FF2B5EF4-FFF2-40B4-BE49-F238E27FC236}">
                <a16:creationId xmlns:a16="http://schemas.microsoft.com/office/drawing/2014/main" id="{5198BEFD-C3F8-659B-74A4-6E919DD72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39346" y="36798161"/>
            <a:ext cx="9143984" cy="4999416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18988" tIns="359494" rIns="359494" bIns="359494"/>
          <a:lstStyle>
            <a:lvl1pPr marL="500063" indent="-500063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marL="0" indent="0" algn="just" eaLnBrk="1" hangingPunct="1">
              <a:spcAft>
                <a:spcPts val="2121"/>
              </a:spcAft>
            </a:pPr>
            <a:r>
              <a:rPr lang="en-US" altLang="en-US" sz="3959" b="1" dirty="0">
                <a:solidFill>
                  <a:srgbClr val="004AA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Further information</a:t>
            </a:r>
          </a:p>
          <a:p>
            <a:pPr marL="0" indent="0" eaLnBrk="1" hangingPunct="1">
              <a:spcBef>
                <a:spcPct val="10000"/>
              </a:spcBef>
              <a:spcAft>
                <a:spcPts val="2121"/>
              </a:spcAft>
            </a:pPr>
            <a:r>
              <a:rPr lang="en-US" altLang="en-US" sz="3676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contact details.</a:t>
            </a:r>
            <a:endParaRPr lang="en-US" altLang="en-US" sz="3676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10000"/>
              </a:spcBef>
              <a:spcAft>
                <a:spcPts val="2121"/>
              </a:spcAft>
            </a:pPr>
            <a:endParaRPr lang="en-US" altLang="en-US" sz="395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3" name="Content Placeholder 4">
            <a:extLst>
              <a:ext uri="{FF2B5EF4-FFF2-40B4-BE49-F238E27FC236}">
                <a16:creationId xmlns:a16="http://schemas.microsoft.com/office/drawing/2014/main" id="{466D45C0-BB36-D079-A70B-6E94C94ED2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2354138"/>
              </p:ext>
            </p:extLst>
          </p:nvPr>
        </p:nvGraphicFramePr>
        <p:xfrm>
          <a:off x="12247201" y="13405463"/>
          <a:ext cx="5919441" cy="5369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4" name="Content Placeholder 5">
            <a:extLst>
              <a:ext uri="{FF2B5EF4-FFF2-40B4-BE49-F238E27FC236}">
                <a16:creationId xmlns:a16="http://schemas.microsoft.com/office/drawing/2014/main" id="{F5DE7967-2704-7327-831F-3BB384EBE1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9884815"/>
              </p:ext>
            </p:extLst>
          </p:nvPr>
        </p:nvGraphicFramePr>
        <p:xfrm>
          <a:off x="9076318" y="20125594"/>
          <a:ext cx="12570263" cy="5369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" name="object 7">
            <a:extLst>
              <a:ext uri="{FF2B5EF4-FFF2-40B4-BE49-F238E27FC236}">
                <a16:creationId xmlns:a16="http://schemas.microsoft.com/office/drawing/2014/main" id="{A89DACF1-9B42-AFB6-DA8E-42582CF2A68D}"/>
              </a:ext>
            </a:extLst>
          </p:cNvPr>
          <p:cNvSpPr txBox="1"/>
          <p:nvPr/>
        </p:nvSpPr>
        <p:spPr>
          <a:xfrm>
            <a:off x="10121177" y="30309479"/>
            <a:ext cx="10388564" cy="1579197"/>
          </a:xfrm>
          <a:prstGeom prst="rect">
            <a:avLst/>
          </a:prstGeom>
        </p:spPr>
        <p:txBody>
          <a:bodyPr vert="horz" wrap="square" lIns="0" tIns="12682" rIns="0" bIns="0" rtlCol="0">
            <a:spAutoFit/>
          </a:bodyPr>
          <a:lstStyle/>
          <a:p>
            <a:pPr marL="12682" marR="67211">
              <a:spcBef>
                <a:spcPts val="100"/>
              </a:spcBef>
            </a:pPr>
            <a:r>
              <a:rPr sz="3393" i="1" dirty="0">
                <a:latin typeface="Times" pitchFamily="2" charset="0"/>
                <a:cs typeface="Times New Roman"/>
              </a:rPr>
              <a:t>“Large</a:t>
            </a:r>
            <a:r>
              <a:rPr sz="3393" i="1" spc="-20" dirty="0">
                <a:latin typeface="Times" pitchFamily="2" charset="0"/>
                <a:cs typeface="Times New Roman"/>
              </a:rPr>
              <a:t> </a:t>
            </a:r>
            <a:r>
              <a:rPr sz="3393" i="1" dirty="0">
                <a:latin typeface="Times" pitchFamily="2" charset="0"/>
                <a:cs typeface="Times New Roman"/>
              </a:rPr>
              <a:t>quote</a:t>
            </a:r>
            <a:r>
              <a:rPr sz="3393" i="1" spc="-16" dirty="0">
                <a:latin typeface="Times" pitchFamily="2" charset="0"/>
                <a:cs typeface="Times New Roman"/>
              </a:rPr>
              <a:t> </a:t>
            </a:r>
            <a:r>
              <a:rPr sz="3393" i="1" dirty="0">
                <a:latin typeface="Times" pitchFamily="2" charset="0"/>
                <a:cs typeface="Times New Roman"/>
              </a:rPr>
              <a:t>or</a:t>
            </a:r>
            <a:r>
              <a:rPr sz="3393" i="1" spc="-16" dirty="0">
                <a:latin typeface="Times" pitchFamily="2" charset="0"/>
                <a:cs typeface="Times New Roman"/>
              </a:rPr>
              <a:t> </a:t>
            </a:r>
            <a:r>
              <a:rPr sz="3393" i="1" dirty="0">
                <a:latin typeface="Times" pitchFamily="2" charset="0"/>
                <a:cs typeface="Times New Roman"/>
              </a:rPr>
              <a:t>key</a:t>
            </a:r>
            <a:r>
              <a:rPr sz="3393" i="1" spc="-16" dirty="0">
                <a:latin typeface="Times" pitchFamily="2" charset="0"/>
                <a:cs typeface="Times New Roman"/>
              </a:rPr>
              <a:t> </a:t>
            </a:r>
            <a:r>
              <a:rPr sz="3393" i="1" spc="-10" dirty="0">
                <a:latin typeface="Times" pitchFamily="2" charset="0"/>
                <a:cs typeface="Times New Roman"/>
              </a:rPr>
              <a:t>finding </a:t>
            </a:r>
            <a:r>
              <a:rPr sz="3393" i="1" dirty="0">
                <a:latin typeface="Times" pitchFamily="2" charset="0"/>
                <a:cs typeface="Times New Roman"/>
              </a:rPr>
              <a:t>could</a:t>
            </a:r>
            <a:r>
              <a:rPr sz="3393" i="1" spc="-16" dirty="0">
                <a:latin typeface="Times" pitchFamily="2" charset="0"/>
                <a:cs typeface="Times New Roman"/>
              </a:rPr>
              <a:t> </a:t>
            </a:r>
            <a:r>
              <a:rPr sz="3393" i="1" dirty="0">
                <a:latin typeface="Times" pitchFamily="2" charset="0"/>
                <a:cs typeface="Times New Roman"/>
              </a:rPr>
              <a:t>go</a:t>
            </a:r>
            <a:r>
              <a:rPr sz="3393" i="1" spc="-10" dirty="0">
                <a:latin typeface="Times" pitchFamily="2" charset="0"/>
                <a:cs typeface="Times New Roman"/>
              </a:rPr>
              <a:t> </a:t>
            </a:r>
            <a:r>
              <a:rPr sz="3393" i="1" dirty="0">
                <a:latin typeface="Times" pitchFamily="2" charset="0"/>
                <a:cs typeface="Times New Roman"/>
              </a:rPr>
              <a:t>here.</a:t>
            </a:r>
            <a:r>
              <a:rPr sz="3393" i="1" spc="-16" dirty="0">
                <a:latin typeface="Times" pitchFamily="2" charset="0"/>
                <a:cs typeface="Times New Roman"/>
              </a:rPr>
              <a:t> </a:t>
            </a:r>
            <a:r>
              <a:rPr lang="en-AU" sz="3393" i="1" spc="-16" dirty="0">
                <a:latin typeface="Times" pitchFamily="2" charset="0"/>
                <a:cs typeface="Times New Roman"/>
              </a:rPr>
              <a:t>24</a:t>
            </a:r>
            <a:r>
              <a:rPr sz="3393" i="1" dirty="0" err="1">
                <a:latin typeface="Times" pitchFamily="2" charset="0"/>
                <a:cs typeface="Times New Roman"/>
              </a:rPr>
              <a:t>pt</a:t>
            </a:r>
            <a:r>
              <a:rPr sz="3393" i="1" spc="-10" dirty="0">
                <a:latin typeface="Times" pitchFamily="2" charset="0"/>
                <a:cs typeface="Times New Roman"/>
              </a:rPr>
              <a:t> Times </a:t>
            </a:r>
            <a:r>
              <a:rPr sz="3393" i="1" dirty="0">
                <a:latin typeface="Times" pitchFamily="2" charset="0"/>
                <a:cs typeface="Times New Roman"/>
              </a:rPr>
              <a:t>il</a:t>
            </a:r>
            <a:r>
              <a:rPr lang="en-AU" sz="3393" i="1" dirty="0" err="1">
                <a:latin typeface="Times" pitchFamily="2" charset="0"/>
                <a:cs typeface="Times New Roman"/>
              </a:rPr>
              <a:t>tal</a:t>
            </a:r>
            <a:r>
              <a:rPr sz="3393" i="1" dirty="0">
                <a:latin typeface="Times" pitchFamily="2" charset="0"/>
                <a:cs typeface="Times New Roman"/>
              </a:rPr>
              <a:t>c.</a:t>
            </a:r>
            <a:r>
              <a:rPr lang="en-AU" sz="3393" i="1" dirty="0">
                <a:latin typeface="Times" pitchFamily="2" charset="0"/>
                <a:cs typeface="Times New Roman"/>
              </a:rPr>
              <a:t> </a:t>
            </a:r>
            <a:r>
              <a:rPr sz="3393" i="1" dirty="0" err="1">
                <a:latin typeface="Times" pitchFamily="2" charset="0"/>
                <a:cs typeface="Times New Roman"/>
              </a:rPr>
              <a:t>Genihillupti</a:t>
            </a:r>
            <a:r>
              <a:rPr sz="3393" i="1" dirty="0">
                <a:latin typeface="Times" pitchFamily="2" charset="0"/>
                <a:cs typeface="Times New Roman"/>
              </a:rPr>
              <a:t> is </a:t>
            </a:r>
            <a:r>
              <a:rPr sz="3393" i="1" spc="-25" dirty="0">
                <a:latin typeface="Times" pitchFamily="2" charset="0"/>
                <a:cs typeface="Times New Roman"/>
              </a:rPr>
              <a:t>ut </a:t>
            </a:r>
            <a:r>
              <a:rPr sz="3393" i="1" dirty="0">
                <a:latin typeface="Times" pitchFamily="2" charset="0"/>
                <a:cs typeface="Times New Roman"/>
              </a:rPr>
              <a:t>quatiam,</a:t>
            </a:r>
            <a:r>
              <a:rPr sz="3393" i="1" spc="-25" dirty="0">
                <a:latin typeface="Times" pitchFamily="2" charset="0"/>
                <a:cs typeface="Times New Roman"/>
              </a:rPr>
              <a:t> </a:t>
            </a:r>
            <a:r>
              <a:rPr sz="3393" i="1" dirty="0">
                <a:latin typeface="Times" pitchFamily="2" charset="0"/>
                <a:cs typeface="Times New Roman"/>
              </a:rPr>
              <a:t>sunt</a:t>
            </a:r>
            <a:r>
              <a:rPr sz="3393" i="1" spc="-25" dirty="0">
                <a:latin typeface="Times" pitchFamily="2" charset="0"/>
                <a:cs typeface="Times New Roman"/>
              </a:rPr>
              <a:t> </a:t>
            </a:r>
            <a:r>
              <a:rPr sz="3393" i="1" dirty="0">
                <a:latin typeface="Times" pitchFamily="2" charset="0"/>
                <a:cs typeface="Times New Roman"/>
              </a:rPr>
              <a:t>remquo</a:t>
            </a:r>
            <a:r>
              <a:rPr sz="3393" i="1" spc="-20" dirty="0">
                <a:latin typeface="Times" pitchFamily="2" charset="0"/>
                <a:cs typeface="Times New Roman"/>
              </a:rPr>
              <a:t> </a:t>
            </a:r>
            <a:r>
              <a:rPr sz="3393" i="1" spc="-10" dirty="0">
                <a:latin typeface="Times" pitchFamily="2" charset="0"/>
                <a:cs typeface="Times New Roman"/>
              </a:rPr>
              <a:t>inciis </a:t>
            </a:r>
            <a:r>
              <a:rPr sz="3393" i="1" dirty="0">
                <a:latin typeface="Times" pitchFamily="2" charset="0"/>
                <a:cs typeface="Times New Roman"/>
              </a:rPr>
              <a:t>quiatistrum facea </a:t>
            </a:r>
            <a:r>
              <a:rPr sz="3393" i="1" spc="-10" dirty="0">
                <a:latin typeface="Times" pitchFamily="2" charset="0"/>
                <a:cs typeface="Times New Roman"/>
              </a:rPr>
              <a:t>eosamet </a:t>
            </a:r>
            <a:r>
              <a:rPr sz="3393" i="1" dirty="0">
                <a:latin typeface="Times" pitchFamily="2" charset="0"/>
                <a:cs typeface="Times New Roman"/>
              </a:rPr>
              <a:t>viti </a:t>
            </a:r>
            <a:r>
              <a:rPr sz="3393" i="1" dirty="0" err="1">
                <a:latin typeface="Times" pitchFamily="2" charset="0"/>
                <a:cs typeface="Times New Roman"/>
              </a:rPr>
              <a:t>ommosandae</a:t>
            </a:r>
            <a:r>
              <a:rPr sz="3393" i="1" dirty="0">
                <a:latin typeface="Times" pitchFamily="2" charset="0"/>
                <a:cs typeface="Times New Roman"/>
              </a:rPr>
              <a:t>.</a:t>
            </a:r>
            <a:r>
              <a:rPr lang="en-AU" sz="3393" i="1" dirty="0">
                <a:latin typeface="Times" pitchFamily="2" charset="0"/>
                <a:cs typeface="Times New Roman"/>
              </a:rPr>
              <a:t>"</a:t>
            </a:r>
            <a:endParaRPr sz="3393" i="1" dirty="0">
              <a:latin typeface="Times" pitchFamily="2" charset="0"/>
              <a:cs typeface="Times New Roman"/>
            </a:endParaRPr>
          </a:p>
        </p:txBody>
      </p:sp>
      <p:graphicFrame>
        <p:nvGraphicFramePr>
          <p:cNvPr id="46" name="Table 28">
            <a:extLst>
              <a:ext uri="{FF2B5EF4-FFF2-40B4-BE49-F238E27FC236}">
                <a16:creationId xmlns:a16="http://schemas.microsoft.com/office/drawing/2014/main" id="{24E99488-2838-E6BC-506A-7397A53C93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811042"/>
              </p:ext>
            </p:extLst>
          </p:nvPr>
        </p:nvGraphicFramePr>
        <p:xfrm>
          <a:off x="9545834" y="26709053"/>
          <a:ext cx="11025036" cy="2365072"/>
        </p:xfrm>
        <a:graphic>
          <a:graphicData uri="http://schemas.openxmlformats.org/drawingml/2006/table">
            <a:tbl>
              <a:tblPr firstRow="1">
                <a:tableStyleId>{74C1A8A3-306A-4EB7-A6B1-4F7E0EB9C5D6}</a:tableStyleId>
              </a:tblPr>
              <a:tblGrid>
                <a:gridCol w="1837506">
                  <a:extLst>
                    <a:ext uri="{9D8B030D-6E8A-4147-A177-3AD203B41FA5}">
                      <a16:colId xmlns:a16="http://schemas.microsoft.com/office/drawing/2014/main" val="1430716098"/>
                    </a:ext>
                  </a:extLst>
                </a:gridCol>
                <a:gridCol w="1837506">
                  <a:extLst>
                    <a:ext uri="{9D8B030D-6E8A-4147-A177-3AD203B41FA5}">
                      <a16:colId xmlns:a16="http://schemas.microsoft.com/office/drawing/2014/main" val="2331035316"/>
                    </a:ext>
                  </a:extLst>
                </a:gridCol>
                <a:gridCol w="1837506">
                  <a:extLst>
                    <a:ext uri="{9D8B030D-6E8A-4147-A177-3AD203B41FA5}">
                      <a16:colId xmlns:a16="http://schemas.microsoft.com/office/drawing/2014/main" val="2764566513"/>
                    </a:ext>
                  </a:extLst>
                </a:gridCol>
                <a:gridCol w="1837506">
                  <a:extLst>
                    <a:ext uri="{9D8B030D-6E8A-4147-A177-3AD203B41FA5}">
                      <a16:colId xmlns:a16="http://schemas.microsoft.com/office/drawing/2014/main" val="1702692450"/>
                    </a:ext>
                  </a:extLst>
                </a:gridCol>
                <a:gridCol w="1837506">
                  <a:extLst>
                    <a:ext uri="{9D8B030D-6E8A-4147-A177-3AD203B41FA5}">
                      <a16:colId xmlns:a16="http://schemas.microsoft.com/office/drawing/2014/main" val="3812466277"/>
                    </a:ext>
                  </a:extLst>
                </a:gridCol>
                <a:gridCol w="1837506">
                  <a:extLst>
                    <a:ext uri="{9D8B030D-6E8A-4147-A177-3AD203B41FA5}">
                      <a16:colId xmlns:a16="http://schemas.microsoft.com/office/drawing/2014/main" val="4021908731"/>
                    </a:ext>
                  </a:extLst>
                </a:gridCol>
              </a:tblGrid>
              <a:tr h="51213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Facebook</a:t>
                      </a:r>
                    </a:p>
                  </a:txBody>
                  <a:tcPr marL="188067" marR="188067" marT="94033" marB="940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Twitter</a:t>
                      </a:r>
                    </a:p>
                  </a:txBody>
                  <a:tcPr marL="188067" marR="188067" marT="94033" marB="940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Pinterest</a:t>
                      </a:r>
                    </a:p>
                  </a:txBody>
                  <a:tcPr marL="188067" marR="188067" marT="94033" marB="940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YouTube</a:t>
                      </a:r>
                    </a:p>
                  </a:txBody>
                  <a:tcPr marL="188067" marR="188067" marT="94033" marB="940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LinkedIn</a:t>
                      </a:r>
                    </a:p>
                  </a:txBody>
                  <a:tcPr marL="188067" marR="188067" marT="94033" marB="940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Outcome</a:t>
                      </a:r>
                    </a:p>
                  </a:txBody>
                  <a:tcPr marL="188067" marR="188067" marT="94033" marB="94033" anchor="ctr"/>
                </a:tc>
                <a:extLst>
                  <a:ext uri="{0D108BD9-81ED-4DB2-BD59-A6C34878D82A}">
                    <a16:rowId xmlns:a16="http://schemas.microsoft.com/office/drawing/2014/main" val="3805545146"/>
                  </a:ext>
                </a:extLst>
              </a:tr>
              <a:tr h="51213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188067" marR="188067" marT="94033" marB="940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188067" marR="188067" marT="94033" marB="940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188067" marR="188067" marT="94033" marB="940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Date</a:t>
                      </a:r>
                    </a:p>
                  </a:txBody>
                  <a:tcPr marL="188067" marR="188067" marT="94033" marB="940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Date</a:t>
                      </a:r>
                    </a:p>
                  </a:txBody>
                  <a:tcPr marL="188067" marR="188067" marT="94033" marB="9403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 marL="188067" marR="188067" marT="94033" marB="94033" anchor="ctr"/>
                </a:tc>
                <a:extLst>
                  <a:ext uri="{0D108BD9-81ED-4DB2-BD59-A6C34878D82A}">
                    <a16:rowId xmlns:a16="http://schemas.microsoft.com/office/drawing/2014/main" val="1352739702"/>
                  </a:ext>
                </a:extLst>
              </a:tr>
              <a:tr h="828676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188067" marR="188067" marT="94033" marB="9403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188067" marR="188067" marT="94033" marB="9403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188067" marR="188067" marT="94033" marB="9403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Number views</a:t>
                      </a:r>
                    </a:p>
                  </a:txBody>
                  <a:tcPr marL="188067" marR="188067" marT="94033" marB="9403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Number views</a:t>
                      </a:r>
                    </a:p>
                  </a:txBody>
                  <a:tcPr marL="188067" marR="188067" marT="94033" marB="9403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188067" marR="188067" marT="94033" marB="94033" anchor="ctr"/>
                </a:tc>
                <a:extLst>
                  <a:ext uri="{0D108BD9-81ED-4DB2-BD59-A6C34878D82A}">
                    <a16:rowId xmlns:a16="http://schemas.microsoft.com/office/drawing/2014/main" val="1413761132"/>
                  </a:ext>
                </a:extLst>
              </a:tr>
              <a:tr h="512132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188067" marR="188067" marT="94033" marB="9403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188067" marR="188067" marT="94033" marB="9403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188067" marR="188067" marT="94033" marB="9403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188067" marR="188067" marT="94033" marB="9403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188067" marR="188067" marT="94033" marB="9403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188067" marR="188067" marT="94033" marB="94033" anchor="ctr"/>
                </a:tc>
                <a:extLst>
                  <a:ext uri="{0D108BD9-81ED-4DB2-BD59-A6C34878D82A}">
                    <a16:rowId xmlns:a16="http://schemas.microsoft.com/office/drawing/2014/main" val="1462576090"/>
                  </a:ext>
                </a:extLst>
              </a:tr>
            </a:tbl>
          </a:graphicData>
        </a:graphic>
      </p:graphicFrame>
      <p:sp>
        <p:nvSpPr>
          <p:cNvPr id="49" name="Title Placeholder 1">
            <a:extLst>
              <a:ext uri="{FF2B5EF4-FFF2-40B4-BE49-F238E27FC236}">
                <a16:creationId xmlns:a16="http://schemas.microsoft.com/office/drawing/2014/main" id="{9FBA3323-789E-89A5-AD66-B2C63043459B}"/>
              </a:ext>
            </a:extLst>
          </p:cNvPr>
          <p:cNvSpPr txBox="1">
            <a:spLocks/>
          </p:cNvSpPr>
          <p:nvPr/>
        </p:nvSpPr>
        <p:spPr>
          <a:xfrm>
            <a:off x="9545834" y="855695"/>
            <a:ext cx="20348340" cy="4386971"/>
          </a:xfrm>
          <a:prstGeom prst="rect">
            <a:avLst/>
          </a:prstGeom>
        </p:spPr>
        <p:txBody>
          <a:bodyPr lIns="971805" tIns="213534" rIns="427068" bIns="213534" anchor="ctr">
            <a:prstTxWarp prst="textNoShape">
              <a:avLst/>
            </a:prstTxWarp>
            <a:normAutofit fontScale="92500" lnSpcReduction="10000"/>
          </a:bodyPr>
          <a:lstStyle/>
          <a:p>
            <a:pPr defTabSz="2085549" fontAlgn="auto">
              <a:spcAft>
                <a:spcPts val="0"/>
              </a:spcAft>
              <a:defRPr/>
            </a:pPr>
            <a:r>
              <a:rPr lang="en-US" sz="9331" b="1" dirty="0">
                <a:solidFill>
                  <a:srgbClr val="004AAD"/>
                </a:solidFill>
                <a:latin typeface="Arial"/>
                <a:cs typeface="Arial"/>
              </a:rPr>
              <a:t>Poster title</a:t>
            </a:r>
            <a:br>
              <a:rPr lang="en-US" sz="9331" b="1" dirty="0">
                <a:solidFill>
                  <a:srgbClr val="004AAD"/>
                </a:solidFill>
                <a:latin typeface="Arial"/>
                <a:cs typeface="Arial"/>
              </a:rPr>
            </a:br>
            <a:r>
              <a:rPr lang="en-US" sz="9331" b="1" dirty="0">
                <a:solidFill>
                  <a:srgbClr val="004AAD"/>
                </a:solidFill>
                <a:latin typeface="Arial"/>
                <a:cs typeface="Arial"/>
              </a:rPr>
              <a:t>One or two lines</a:t>
            </a:r>
          </a:p>
          <a:p>
            <a:r>
              <a:rPr lang="en-US" sz="5655" dirty="0">
                <a:latin typeface="Arial"/>
                <a:cs typeface="Arial"/>
              </a:rPr>
              <a:t>Presenter name</a:t>
            </a:r>
          </a:p>
          <a:p>
            <a:r>
              <a:rPr lang="en-US" sz="5655" dirty="0">
                <a:latin typeface="Arial"/>
                <a:cs typeface="Arial"/>
              </a:rPr>
              <a:t>department, Institute</a:t>
            </a:r>
            <a:endParaRPr lang="en-AU" sz="5655" dirty="0">
              <a:latin typeface="Arial"/>
              <a:cs typeface="Aria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A15DBD-DB88-44B0-A7C1-8A762881F8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4867" y="-343968"/>
            <a:ext cx="6713442" cy="671344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Research-poster-template-landscape">
  <a:themeElements>
    <a:clrScheme name="University of Sydney 2023">
      <a:dk1>
        <a:srgbClr val="000000"/>
      </a:dk1>
      <a:lt1>
        <a:srgbClr val="FFFFFF"/>
      </a:lt1>
      <a:dk2>
        <a:srgbClr val="414141"/>
      </a:dk2>
      <a:lt2>
        <a:srgbClr val="FCEDE2"/>
      </a:lt2>
      <a:accent1>
        <a:srgbClr val="E64626"/>
      </a:accent1>
      <a:accent2>
        <a:srgbClr val="414141"/>
      </a:accent2>
      <a:accent3>
        <a:srgbClr val="71A399"/>
      </a:accent3>
      <a:accent4>
        <a:srgbClr val="DAA8A2"/>
      </a:accent4>
      <a:accent5>
        <a:srgbClr val="8F9EC9"/>
      </a:accent5>
      <a:accent6>
        <a:srgbClr val="1A345E"/>
      </a:accent6>
      <a:hlink>
        <a:srgbClr val="E64626"/>
      </a:hlink>
      <a:folHlink>
        <a:srgbClr val="F0513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58742b1-4c5e-4dd1-8b94-2dbae9383eed">
      <Terms xmlns="http://schemas.microsoft.com/office/infopath/2007/PartnerControls"/>
    </lcf76f155ced4ddcb4097134ff3c332f>
    <TaxCatchAll xmlns="c95cfbb4-77bb-4df4-82ec-3edc53e93b2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97994A3EEAF542AD801EEC768CE138" ma:contentTypeVersion="13" ma:contentTypeDescription="Create a new document." ma:contentTypeScope="" ma:versionID="295f8d603d824ba542600fa491ef6da6">
  <xsd:schema xmlns:xsd="http://www.w3.org/2001/XMLSchema" xmlns:xs="http://www.w3.org/2001/XMLSchema" xmlns:p="http://schemas.microsoft.com/office/2006/metadata/properties" xmlns:ns2="958742b1-4c5e-4dd1-8b94-2dbae9383eed" xmlns:ns3="c95cfbb4-77bb-4df4-82ec-3edc53e93b24" targetNamespace="http://schemas.microsoft.com/office/2006/metadata/properties" ma:root="true" ma:fieldsID="5d346312e3c74fe474a25273a5c0d51a" ns2:_="" ns3:_="">
    <xsd:import namespace="958742b1-4c5e-4dd1-8b94-2dbae9383eed"/>
    <xsd:import namespace="c95cfbb4-77bb-4df4-82ec-3edc53e93b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8742b1-4c5e-4dd1-8b94-2dbae9383e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b492977-2dea-498c-99b4-1555f3d0d9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5cfbb4-77bb-4df4-82ec-3edc53e93b2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37c2231-aa89-40a0-aaa3-5b0245c18268}" ma:internalName="TaxCatchAll" ma:showField="CatchAllData" ma:web="c95cfbb4-77bb-4df4-82ec-3edc53e93b2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AC9D9F-7547-48CA-8534-467B1D43D6B4}">
  <ds:schemaRefs>
    <ds:schemaRef ds:uri="958742b1-4c5e-4dd1-8b94-2dbae9383eed"/>
    <ds:schemaRef ds:uri="http://purl.org/dc/dcmitype/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c95cfbb4-77bb-4df4-82ec-3edc53e93b24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2FDCF54-1191-4712-A685-658C776FB0B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3B7210-48B0-4283-8E5A-408719F0C7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8742b1-4c5e-4dd1-8b94-2dbae9383eed"/>
    <ds:schemaRef ds:uri="c95cfbb4-77bb-4df4-82ec-3edc53e93b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82b3e37e-8171-485d-b10b-38dae7ed14a8}" enabled="0" method="" siteId="{82b3e37e-8171-485d-b10b-38dae7ed14a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Research-poster-template-landscape</Template>
  <TotalTime>545</TotalTime>
  <Words>271</Words>
  <Application>Microsoft Office PowerPoint</Application>
  <PresentationFormat>Custom</PresentationFormat>
  <Paragraphs>49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Research-poster-template-landscape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Amber Breeze</dc:creator>
  <cp:lastModifiedBy>Charlotte Zhu</cp:lastModifiedBy>
  <cp:revision>13</cp:revision>
  <dcterms:created xsi:type="dcterms:W3CDTF">2023-01-23T22:28:14Z</dcterms:created>
  <dcterms:modified xsi:type="dcterms:W3CDTF">2025-09-26T00:58:05Z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0x0101003197994A3EEAF542AD801EEC768CE138</vt:lpwstr>
  </property>
  <property fmtid="{D5CDD505-2E9C-101B-9397-08002B2CF9AE}" pid="3" name="MediaServiceImageTags">
    <vt:lpwstr/>
  </property>
</Properties>
</file>